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141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wmf"/></Relationships>
</file>

<file path=ppt/media/image1.png>
</file>

<file path=ppt/media/image2.jpeg>
</file>

<file path=ppt/media/image3.png>
</file>

<file path=ppt/media/image4.png>
</file>

<file path=ppt/media/image5.png>
</file>

<file path=ppt/media/image6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9144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2404534"/>
            <a:ext cx="5825202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4050834"/>
            <a:ext cx="5825202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609600"/>
            <a:ext cx="6447501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470400"/>
            <a:ext cx="6447501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609600"/>
            <a:ext cx="6070601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3632200"/>
            <a:ext cx="5418393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470400"/>
            <a:ext cx="6447501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  <p:sp>
        <p:nvSpPr>
          <p:cNvPr id="20" name="TextBox 19"/>
          <p:cNvSpPr txBox="1"/>
          <p:nvPr/>
        </p:nvSpPr>
        <p:spPr>
          <a:xfrm>
            <a:off x="406403" y="79037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88655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931988"/>
            <a:ext cx="6447501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527448"/>
            <a:ext cx="6447501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609600"/>
            <a:ext cx="6070601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4013200"/>
            <a:ext cx="6447502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527448"/>
            <a:ext cx="6447501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  <p:sp>
        <p:nvSpPr>
          <p:cNvPr id="24" name="TextBox 23"/>
          <p:cNvSpPr txBox="1"/>
          <p:nvPr/>
        </p:nvSpPr>
        <p:spPr>
          <a:xfrm>
            <a:off x="406403" y="790378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886556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609600"/>
            <a:ext cx="644115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4013200"/>
            <a:ext cx="6447502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527448"/>
            <a:ext cx="6447501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609600"/>
            <a:ext cx="978557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609600"/>
            <a:ext cx="5295113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700868"/>
            <a:ext cx="6447501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4527448"/>
            <a:ext cx="6447501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2160589"/>
            <a:ext cx="3138026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2160590"/>
            <a:ext cx="3138026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2160983"/>
            <a:ext cx="313921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737246"/>
            <a:ext cx="31392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2160983"/>
            <a:ext cx="313921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737246"/>
            <a:ext cx="313921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609600"/>
            <a:ext cx="6447501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498604"/>
            <a:ext cx="2890896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514925"/>
            <a:ext cx="3385156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777069"/>
            <a:ext cx="2890896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800600"/>
            <a:ext cx="64475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609600"/>
            <a:ext cx="6447501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5367338"/>
            <a:ext cx="6447500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9144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609600"/>
            <a:ext cx="6447501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2160590"/>
            <a:ext cx="6447501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6041363"/>
            <a:ext cx="6839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ACFFAF-ACD6-4E37-B4B9-CE247B029C6E}" type="datetimeFigureOut">
              <a:rPr lang="ru-RU" smtClean="0"/>
              <a:t>11.01.2020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6041363"/>
            <a:ext cx="47232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6041363"/>
            <a:ext cx="5125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B0A4EFA-49F6-4541-B18B-7A107028C1D6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 descr="C:\Users\mark\Downloads\GitOne-master\GAAAAAAME(py)\data\fo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Прямоугольник 5"/>
          <p:cNvSpPr/>
          <p:nvPr/>
        </p:nvSpPr>
        <p:spPr>
          <a:xfrm>
            <a:off x="4139952" y="5157192"/>
            <a:ext cx="403244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800" b="1" dirty="0" smtClean="0">
                <a:solidFill>
                  <a:schemeClr val="bg1"/>
                </a:solidFill>
              </a:rPr>
              <a:t>Автор</a:t>
            </a:r>
            <a:r>
              <a:rPr lang="en-US" sz="2800" b="1" dirty="0" smtClean="0">
                <a:solidFill>
                  <a:schemeClr val="bg1"/>
                </a:solidFill>
              </a:rPr>
              <a:t>:</a:t>
            </a:r>
            <a:r>
              <a:rPr lang="ru-RU" sz="2800" b="1" dirty="0" smtClean="0">
                <a:solidFill>
                  <a:schemeClr val="bg1"/>
                </a:solidFill>
              </a:rPr>
              <a:t> </a:t>
            </a:r>
            <a:r>
              <a:rPr lang="ru-RU" sz="2800" b="1" dirty="0" smtClean="0">
                <a:solidFill>
                  <a:srgbClr val="FF0000"/>
                </a:solidFill>
              </a:rPr>
              <a:t>Каширский</a:t>
            </a:r>
          </a:p>
          <a:p>
            <a:r>
              <a:rPr lang="ru-RU" sz="2800" b="1" dirty="0">
                <a:solidFill>
                  <a:schemeClr val="bg1"/>
                </a:solidFill>
              </a:rPr>
              <a:t>	 </a:t>
            </a:r>
            <a:r>
              <a:rPr lang="ru-RU" sz="2800" b="1" dirty="0" smtClean="0">
                <a:solidFill>
                  <a:schemeClr val="bg1"/>
                </a:solidFill>
              </a:rPr>
              <a:t>  </a:t>
            </a:r>
            <a:r>
              <a:rPr lang="ru-RU" sz="2800" b="1" dirty="0" smtClean="0">
                <a:solidFill>
                  <a:srgbClr val="00B0F0"/>
                </a:solidFill>
              </a:rPr>
              <a:t>Марк</a:t>
            </a:r>
            <a:endParaRPr lang="ru-RU" sz="28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145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" y="0"/>
            <a:ext cx="9139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105294" y="332656"/>
            <a:ext cx="293802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6600" b="1" dirty="0" smtClean="0">
                <a:solidFill>
                  <a:schemeClr val="bg1"/>
                </a:solidFill>
              </a:rPr>
              <a:t>Сюжет</a:t>
            </a:r>
            <a:endParaRPr lang="ru-RU" sz="6600" dirty="0"/>
          </a:p>
        </p:txBody>
      </p:sp>
      <p:pic>
        <p:nvPicPr>
          <p:cNvPr id="2052" name="Picture 4" descr="C:\Yandex\GamePy\GAAAAAAME(py)\data\shoo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2326" y="3266403"/>
            <a:ext cx="1963959" cy="218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 descr="C:\Yandex\GamePy\GAAAAAAME(py)\data\ball3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832" y="3091861"/>
            <a:ext cx="670906" cy="674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C:\Yandex\GamePy\GAAAAAAME(py)\data\ball4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5331" y="3091860"/>
            <a:ext cx="674277" cy="6742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3366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832" y="20425"/>
            <a:ext cx="9139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105380" y="548680"/>
            <a:ext cx="290496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b="1" dirty="0" err="1" smtClean="0">
                <a:solidFill>
                  <a:schemeClr val="bg1"/>
                </a:solidFill>
              </a:rPr>
              <a:t>Геймплэй</a:t>
            </a:r>
            <a:endParaRPr lang="ru-RU" sz="4400" dirty="0"/>
          </a:p>
        </p:txBody>
      </p:sp>
      <p:graphicFrame>
        <p:nvGraphicFramePr>
          <p:cNvPr id="6" name="Объект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4347184"/>
              </p:ext>
            </p:extLst>
          </p:nvPr>
        </p:nvGraphicFramePr>
        <p:xfrm>
          <a:off x="3578373" y="2947899"/>
          <a:ext cx="1958975" cy="488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Объект упаковщика для оболочки" showAsIcon="1" r:id="rId4" imgW="1958400" imgH="488520" progId="Package">
                  <p:embed/>
                </p:oleObj>
              </mc:Choice>
              <mc:Fallback>
                <p:oleObj name="Объект упаковщика для оболочки" showAsIcon="1" r:id="rId4" imgW="1958400" imgH="48852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578373" y="2947899"/>
                        <a:ext cx="1958975" cy="488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9306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" y="9297"/>
            <a:ext cx="9139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2157013" y="634660"/>
            <a:ext cx="48253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3200" b="1" dirty="0" smtClean="0">
                <a:solidFill>
                  <a:schemeClr val="bg1"/>
                </a:solidFill>
              </a:rPr>
              <a:t>Реализованные классы</a:t>
            </a:r>
            <a:endParaRPr lang="ru-RU" sz="3200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872852" y="1300698"/>
            <a:ext cx="662790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Border(</a:t>
            </a:r>
            <a:r>
              <a:rPr lang="en-US" sz="2000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sz="2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sz="20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 - стены</a:t>
            </a:r>
            <a:endParaRPr lang="ru-RU" sz="20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001737" y="1918438"/>
            <a:ext cx="63701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Back(</a:t>
            </a:r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 фон игры</a:t>
            </a:r>
            <a:endParaRPr lang="ru-RU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001737" y="2472436"/>
            <a:ext cx="551992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Hero(</a:t>
            </a:r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 герой</a:t>
            </a:r>
            <a:endParaRPr lang="ru-RU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-587279" y="2876357"/>
            <a:ext cx="78094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AnimatedBall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(</a:t>
            </a:r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 вражеский </a:t>
            </a:r>
          </a:p>
          <a:p>
            <a:pPr algn="r"/>
            <a:r>
              <a:rPr lang="ru-RU" b="1" dirty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	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			шар</a:t>
            </a:r>
            <a:endParaRPr lang="ru-RU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Black" panose="020B0A04020102020204" pitchFamily="34" charset="0"/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998645" y="3465362"/>
            <a:ext cx="707305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Bullet(</a:t>
            </a:r>
            <a:r>
              <a:rPr lang="en-US" b="1" dirty="0" err="1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pygame.sprite.Sprite</a:t>
            </a:r>
            <a:r>
              <a:rPr lang="en-US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)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Black" panose="020B0A04020102020204" pitchFamily="34" charset="0"/>
              </a:rPr>
              <a:t>- Снаряды главного героя (магические шарики</a:t>
            </a:r>
            <a:r>
              <a:rPr lang="ru-RU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ru-RU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9306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" y="0"/>
            <a:ext cx="9139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06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2051" name="Picture 3" descr="C:\Users\mark\Downloads\GitOne-master\GAAAAAAME(py)\data\a448095fd1f6679ee22368133f7bcb99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3" y="0"/>
            <a:ext cx="9139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93068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1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725</TotalTime>
  <Words>34</Words>
  <Application>Microsoft Office PowerPoint</Application>
  <PresentationFormat>Экран (4:3)</PresentationFormat>
  <Paragraphs>11</Paragraphs>
  <Slides>6</Slides>
  <Notes>0</Notes>
  <HiddenSlides>0</HiddenSlides>
  <MMClips>0</MMClips>
  <ScaleCrop>false</ScaleCrop>
  <HeadingPairs>
    <vt:vector size="6" baseType="variant">
      <vt:variant>
        <vt:lpstr>Тема</vt:lpstr>
      </vt:variant>
      <vt:variant>
        <vt:i4>1</vt:i4>
      </vt:variant>
      <vt:variant>
        <vt:lpstr>Внедренные серверы OLE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8" baseType="lpstr">
      <vt:lpstr>Тема1</vt:lpstr>
      <vt:lpstr>Пакет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mark kashirski</dc:creator>
  <cp:lastModifiedBy>mark kashirski</cp:lastModifiedBy>
  <cp:revision>5</cp:revision>
  <dcterms:created xsi:type="dcterms:W3CDTF">2020-01-10T20:35:57Z</dcterms:created>
  <dcterms:modified xsi:type="dcterms:W3CDTF">2020-01-11T08:40:59Z</dcterms:modified>
</cp:coreProperties>
</file>

<file path=docProps/thumbnail.jpeg>
</file>